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4"/>
  </p:notesMasterIdLst>
  <p:sldIdLst>
    <p:sldId id="258" r:id="rId6"/>
    <p:sldId id="260" r:id="rId7"/>
    <p:sldId id="259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843" autoAdjust="0"/>
    <p:restoredTop sz="94311" autoAdjust="0"/>
  </p:normalViewPr>
  <p:slideViewPr>
    <p:cSldViewPr>
      <p:cViewPr varScale="1">
        <p:scale>
          <a:sx n="70" d="100"/>
          <a:sy n="70" d="100"/>
        </p:scale>
        <p:origin x="-39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D94D3-5820-4547-B582-3D3B1EAD9A80}" type="datetimeFigureOut">
              <a:rPr lang="en-US" smtClean="0"/>
              <a:pPr/>
              <a:t>12/20/2006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79A363-0DAD-42F7-80EF-DFB1A1186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lt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762000" y="4038600"/>
            <a:ext cx="7772400" cy="990600"/>
          </a:xfrm>
          <a:effectLst>
            <a:outerShdw dist="53882" dir="2700000" algn="ctr" rotWithShape="0">
              <a:srgbClr val="000000"/>
            </a:outerShdw>
          </a:effectLst>
        </p:spPr>
        <p:txBody>
          <a:bodyPr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371600" y="5105400"/>
            <a:ext cx="6400800" cy="6858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black"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black"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9B87EC8-3783-4DFA-9C08-7AAF5D1FCB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B58A29-DEFC-4DFE-B02F-3972C5A7FD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B38E9-4894-49E5-BAD2-36FA43BBE8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DF3E1D19-C97C-4CE7-93AC-3AFB77F511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9EAC21-6DEA-4CA3-A932-3C20B8F899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BE28B3-D04E-43C9-BF90-7F86873C36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306F6-481B-491F-9D6A-67FE5C58F8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89710D-01BF-45F8-B285-CC03DBD587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24893A-E604-4ED6-B244-0F632676DD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2C7FB3-EB27-444C-A2A2-071BDBEE6B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FD41C-41EA-4F55-8682-27C63E7BDD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F98C33-2FF9-4387-905A-C6AFE8D790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71842" dir="2700000" algn="ctr" rotWithShape="0">
              <a:srgbClr val="000000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0FA0C4B-EC73-438C-A83E-D20E17B9585D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wipe dir="r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Rotating_earth_(large)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172" name="Rectangle 4"/>
          <p:cNvSpPr>
            <a:spLocks noGrp="1" noChangeArrowheads="1"/>
          </p:cNvSpPr>
          <p:nvPr>
            <p:ph type="ctrTitle"/>
          </p:nvPr>
        </p:nvSpPr>
        <p:spPr/>
        <p:txBody>
          <a:bodyPr>
            <a:prstTxWarp prst="textDeflateBottom">
              <a:avLst/>
            </a:prstTxWarp>
          </a:bodyPr>
          <a:lstStyle/>
          <a:p>
            <a:r>
              <a:rPr lang="en-US" sz="54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World History </a:t>
            </a:r>
            <a:endParaRPr lang="en-US" sz="5400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334000"/>
            <a:ext cx="6400800" cy="1295400"/>
          </a:xfrm>
        </p:spPr>
        <p:txBody>
          <a:bodyPr>
            <a:prstTxWarp prst="textChevronInverted">
              <a:avLst/>
            </a:prstTxWarp>
          </a:bodyPr>
          <a:lstStyle/>
          <a:p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Mr. </a:t>
            </a:r>
            <a:r>
              <a:rPr lang="en-US" dirty="0" err="1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Damos</a:t>
            </a:r>
            <a:endParaRPr lang="en-US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III - </a:t>
            </a:r>
            <a:r>
              <a:rPr lang="en-US" dirty="0" err="1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Kotska</a:t>
            </a:r>
            <a:endParaRPr lang="en-US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June 5 – March 15, 2012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Objective: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prstTxWarp prst="textDoubleWave1">
              <a:avLst/>
            </a:prstTxWarp>
          </a:bodyPr>
          <a:lstStyle/>
          <a:p>
            <a:r>
              <a:rPr lang="en-US" dirty="0" smtClean="0"/>
              <a:t> </a:t>
            </a:r>
            <a:r>
              <a:rPr lang="en-US" sz="5400" dirty="0" smtClean="0">
                <a:ln>
                  <a:solidFill>
                    <a:srgbClr val="FF0000"/>
                  </a:solidFill>
                </a:ln>
              </a:rPr>
              <a:t>It’s such an important matter to study history to understand better the changes we have in present that the past don’t have.</a:t>
            </a:r>
            <a:endParaRPr lang="en-US" sz="5400" dirty="0">
              <a:ln>
                <a:solidFill>
                  <a:srgbClr val="FF0000"/>
                </a:solidFill>
              </a:ln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prstTxWarp prst="textCanDown">
              <a:avLst/>
            </a:prstTxWarp>
          </a:bodyPr>
          <a:lstStyle/>
          <a:p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Curriculum:</a:t>
            </a:r>
            <a:endParaRPr lang="en-US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First Grading:  </a:t>
            </a:r>
          </a:p>
          <a:p>
            <a:pPr>
              <a:buNone/>
            </a:pPr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  </a:t>
            </a:r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1. Mesopotamia</a:t>
            </a:r>
            <a:endParaRPr lang="en-US" dirty="0" smtClean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>
              <a:buNone/>
            </a:pPr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  2. Egypt</a:t>
            </a:r>
            <a:endParaRPr lang="en-US" dirty="0" smtClean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Second Grading:</a:t>
            </a:r>
          </a:p>
          <a:p>
            <a:pPr>
              <a:buNone/>
            </a:pPr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  </a:t>
            </a:r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3. India</a:t>
            </a:r>
          </a:p>
          <a:p>
            <a:pPr>
              <a:buNone/>
            </a:pPr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 4. China</a:t>
            </a:r>
            <a:endParaRPr lang="en-US" dirty="0" smtClean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Third Grading:</a:t>
            </a:r>
          </a:p>
          <a:p>
            <a:pPr>
              <a:buNone/>
            </a:pPr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  </a:t>
            </a:r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5. Early Greece</a:t>
            </a:r>
          </a:p>
          <a:p>
            <a:pPr>
              <a:buNone/>
            </a:pPr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 6.  Early Rome</a:t>
            </a:r>
            <a:endParaRPr lang="en-US" dirty="0" smtClean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mesopotami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3800" y="1295400"/>
            <a:ext cx="2895600" cy="1676400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</p:pic>
      <p:pic>
        <p:nvPicPr>
          <p:cNvPr id="6" name="Picture 5" descr="170px-Nahdet_Mis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1143000"/>
            <a:ext cx="3048000" cy="1905000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</p:pic>
      <p:pic>
        <p:nvPicPr>
          <p:cNvPr id="8" name="Picture 7" descr="Greec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6200" y="4724400"/>
            <a:ext cx="2286000" cy="2133600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  <p:pic>
        <p:nvPicPr>
          <p:cNvPr id="9" name="Picture 8" descr="india_tajmahal_2003_06_25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6200" y="3048000"/>
            <a:ext cx="2743200" cy="1600200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</p:pic>
      <p:pic>
        <p:nvPicPr>
          <p:cNvPr id="10" name="Picture 9" descr="Caption-header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3124200"/>
            <a:ext cx="2667000" cy="1644445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</p:pic>
      <p:pic>
        <p:nvPicPr>
          <p:cNvPr id="11" name="Picture 10" descr="280px-Colosseum_in_Rome,_Italy_-_April_2007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43600" y="4953000"/>
            <a:ext cx="2895600" cy="1727200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First Grading:</a:t>
            </a:r>
            <a:endParaRPr lang="en-US" sz="40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prstTxWarp prst="textCanDown">
              <a:avLst/>
            </a:prstTxWarp>
          </a:bodyPr>
          <a:lstStyle/>
          <a:p>
            <a:pPr algn="ctr"/>
            <a:r>
              <a:rPr lang="en-US" sz="60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Mesopo</a:t>
            </a:r>
            <a:r>
              <a:rPr lang="en-US" sz="60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-tamia</a:t>
            </a:r>
            <a:r>
              <a:rPr lang="en-US" sz="60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60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and Egypt</a:t>
            </a:r>
            <a:endParaRPr lang="en-US" sz="6000" dirty="0">
              <a:effectLst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1. The City States of Ancient Mesopotamia.</a:t>
            </a:r>
          </a:p>
          <a:p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Empires in Ancient Mesopotamia.</a:t>
            </a:r>
          </a:p>
          <a:p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The Culture of Mesopotamia.</a:t>
            </a:r>
          </a:p>
          <a:p>
            <a:pPr>
              <a:buNone/>
            </a:pPr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2. The important of religion.</a:t>
            </a:r>
          </a:p>
          <a:p>
            <a:pPr>
              <a:buNone/>
            </a:pPr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 * Society and daily life in Ancient Egypt.</a:t>
            </a:r>
          </a:p>
          <a:p>
            <a:pPr>
              <a:buNone/>
            </a:pPr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 * The Culture of Egypt</a:t>
            </a:r>
            <a:endParaRPr lang="en-US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Second Grading:</a:t>
            </a:r>
            <a:endParaRPr lang="en-US" sz="5400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"/>
            <a:ext cx="5111750" cy="6019800"/>
          </a:xfrm>
        </p:spPr>
        <p:txBody>
          <a:bodyPr>
            <a:prstTxWarp prst="textPlain">
              <a:avLst/>
            </a:prstTxWarp>
          </a:bodyPr>
          <a:lstStyle/>
          <a:p>
            <a:pPr>
              <a:buNone/>
            </a:pPr>
            <a:r>
              <a:rPr lang="en-US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3. The emergence of Civilization in India.</a:t>
            </a:r>
          </a:p>
          <a:p>
            <a:pPr>
              <a:buNone/>
            </a:pPr>
            <a:r>
              <a:rPr lang="en-US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 * </a:t>
            </a:r>
            <a:r>
              <a:rPr lang="en-US" dirty="0" err="1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Harrapa</a:t>
            </a:r>
            <a:r>
              <a:rPr lang="en-US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Society</a:t>
            </a:r>
          </a:p>
          <a:p>
            <a:pPr>
              <a:buNone/>
            </a:pPr>
            <a:r>
              <a:rPr lang="en-US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 * Arrival of the Aryans</a:t>
            </a:r>
          </a:p>
          <a:p>
            <a:pPr>
              <a:buNone/>
            </a:pPr>
            <a:r>
              <a:rPr lang="en-US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 * The religious world of Ancient </a:t>
            </a:r>
            <a:r>
              <a:rPr lang="en-US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India.</a:t>
            </a:r>
          </a:p>
          <a:p>
            <a:pPr>
              <a:buNone/>
            </a:pPr>
            <a:r>
              <a:rPr lang="en-US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4. The Dawn of Chinese Civilization.</a:t>
            </a:r>
          </a:p>
          <a:p>
            <a:pPr>
              <a:buNone/>
            </a:pPr>
            <a:r>
              <a:rPr lang="en-US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  * Chinese Culture</a:t>
            </a:r>
          </a:p>
          <a:p>
            <a:pPr>
              <a:buNone/>
            </a:pPr>
            <a:r>
              <a:rPr lang="en-US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  * Rise of the Chinese Empire</a:t>
            </a:r>
          </a:p>
          <a:p>
            <a:pPr>
              <a:buNone/>
            </a:pPr>
            <a:r>
              <a:rPr lang="en-US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  * Daily Life in Ancient China</a:t>
            </a:r>
            <a:endParaRPr lang="en-US" dirty="0" smtClean="0"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prstTxWarp prst="textChevron">
              <a:avLst/>
            </a:prstTxWarp>
          </a:bodyPr>
          <a:lstStyle/>
          <a:p>
            <a:pPr algn="ctr"/>
            <a:r>
              <a:rPr lang="en-US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India and China</a:t>
            </a:r>
            <a:endParaRPr lang="en-US" dirty="0"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Third Grading:</a:t>
            </a:r>
            <a:endParaRPr lang="en-US" sz="48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prstTxWarp prst="textPlain">
              <a:avLst/>
            </a:prstTxWarp>
          </a:bodyPr>
          <a:lstStyle/>
          <a:p>
            <a:pPr>
              <a:buNone/>
            </a:pPr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5. The Greek City-States</a:t>
            </a:r>
          </a:p>
          <a:p>
            <a:pPr>
              <a:buNone/>
            </a:pPr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* The Highest Point of Greek Civilization.</a:t>
            </a:r>
          </a:p>
          <a:p>
            <a:pPr>
              <a:buNone/>
            </a:pPr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* Classical Greece</a:t>
            </a:r>
          </a:p>
          <a:p>
            <a:pPr>
              <a:buNone/>
            </a:pPr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* The Rise of Macedonia</a:t>
            </a:r>
          </a:p>
          <a:p>
            <a:pPr>
              <a:buNone/>
            </a:pPr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* Hellenistic Kingdom</a:t>
            </a:r>
          </a:p>
          <a:p>
            <a:pPr>
              <a:buNone/>
            </a:pPr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6. Early Rome and the Republic</a:t>
            </a:r>
          </a:p>
          <a:p>
            <a:pPr>
              <a:buNone/>
            </a:pPr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* The Roman Empire</a:t>
            </a:r>
          </a:p>
          <a:p>
            <a:pPr>
              <a:buNone/>
            </a:pPr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* Crisis and the Late Empire.</a:t>
            </a:r>
          </a:p>
          <a:p>
            <a:pPr>
              <a:buNone/>
            </a:pPr>
            <a:r>
              <a:rPr lang="en-US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 * Rise of Christianity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prstTxWarp prst="textFadeLeft">
              <a:avLst/>
            </a:prstTxWarp>
          </a:bodyPr>
          <a:lstStyle/>
          <a:p>
            <a:pPr algn="ctr"/>
            <a:r>
              <a:rPr lang="en-US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Early Greece and Early Rome</a:t>
            </a:r>
            <a:endParaRPr lang="en-US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8221432_orig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8400"/>
            <a:ext cx="8229600" cy="3505200"/>
          </a:xfrm>
        </p:spPr>
        <p:txBody>
          <a:bodyPr>
            <a:prstTxWarp prst="textPlain">
              <a:avLst/>
            </a:prstTxWarp>
          </a:bodyPr>
          <a:lstStyle/>
          <a:p>
            <a:pPr algn="l"/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Quote: </a:t>
            </a:r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History is now strictly organized, powerfully disciplined, but it possesses only a modest educational value and even less conscious social purpose.</a:t>
            </a:r>
            <a:b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</a:br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J. H. Plumb</a:t>
            </a:r>
            <a:endParaRPr lang="en-US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eference-link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Reference: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prstTxWarp prst="textPlain">
              <a:avLst/>
            </a:prstTxWarp>
          </a:bodyPr>
          <a:lstStyle/>
          <a:p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The Essential World History, Third Edition; William J. Duiker and Jackson J. </a:t>
            </a:r>
            <a:r>
              <a:rPr lang="en-US" dirty="0" err="1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Spielvogel</a:t>
            </a:r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, The </a:t>
            </a:r>
            <a:r>
              <a:rPr lang="en-US" dirty="0" err="1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Pennsylavania</a:t>
            </a:r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State </a:t>
            </a:r>
            <a:r>
              <a:rPr lang="en-US" dirty="0" err="1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Unviersity</a:t>
            </a:r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.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01136801">
  <a:themeElements>
    <a:clrScheme name="GD_BusPres_01_TP01136794  3">
      <a:dk1>
        <a:srgbClr val="0000C0"/>
      </a:dk1>
      <a:lt1>
        <a:srgbClr val="FFFFFF"/>
      </a:lt1>
      <a:dk2>
        <a:srgbClr val="0066CC"/>
      </a:dk2>
      <a:lt2>
        <a:srgbClr val="9ADCF6"/>
      </a:lt2>
      <a:accent1>
        <a:srgbClr val="BE9932"/>
      </a:accent1>
      <a:accent2>
        <a:srgbClr val="2A99EC"/>
      </a:accent2>
      <a:accent3>
        <a:srgbClr val="AAB8E2"/>
      </a:accent3>
      <a:accent4>
        <a:srgbClr val="DADADA"/>
      </a:accent4>
      <a:accent5>
        <a:srgbClr val="DBCAAD"/>
      </a:accent5>
      <a:accent6>
        <a:srgbClr val="258AD6"/>
      </a:accent6>
      <a:hlink>
        <a:srgbClr val="70B040"/>
      </a:hlink>
      <a:folHlink>
        <a:srgbClr val="6B8ED3"/>
      </a:folHlink>
    </a:clrScheme>
    <a:fontScheme name="GD_BusPres_01_TP01136794 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D_BusPres_01_TP01136794  1">
        <a:dk1>
          <a:srgbClr val="000066"/>
        </a:dk1>
        <a:lt1>
          <a:srgbClr val="FFFFFF"/>
        </a:lt1>
        <a:dk2>
          <a:srgbClr val="006699"/>
        </a:dk2>
        <a:lt2>
          <a:srgbClr val="EEE378"/>
        </a:lt2>
        <a:accent1>
          <a:srgbClr val="69C828"/>
        </a:accent1>
        <a:accent2>
          <a:srgbClr val="E68B30"/>
        </a:accent2>
        <a:accent3>
          <a:srgbClr val="AAB8CA"/>
        </a:accent3>
        <a:accent4>
          <a:srgbClr val="DADADA"/>
        </a:accent4>
        <a:accent5>
          <a:srgbClr val="B9E0AC"/>
        </a:accent5>
        <a:accent6>
          <a:srgbClr val="D07D2A"/>
        </a:accent6>
        <a:hlink>
          <a:srgbClr val="0FAAE1"/>
        </a:hlink>
        <a:folHlink>
          <a:srgbClr val="547FE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D_BusPres_01_TP01136794  2">
        <a:dk1>
          <a:srgbClr val="0F4334"/>
        </a:dk1>
        <a:lt1>
          <a:srgbClr val="FFFFFF"/>
        </a:lt1>
        <a:dk2>
          <a:srgbClr val="43BD4C"/>
        </a:dk2>
        <a:lt2>
          <a:srgbClr val="F0F7BD"/>
        </a:lt2>
        <a:accent1>
          <a:srgbClr val="B2B838"/>
        </a:accent1>
        <a:accent2>
          <a:srgbClr val="E68B30"/>
        </a:accent2>
        <a:accent3>
          <a:srgbClr val="B0DBB2"/>
        </a:accent3>
        <a:accent4>
          <a:srgbClr val="DADADA"/>
        </a:accent4>
        <a:accent5>
          <a:srgbClr val="D5D8AE"/>
        </a:accent5>
        <a:accent6>
          <a:srgbClr val="D07D2A"/>
        </a:accent6>
        <a:hlink>
          <a:srgbClr val="3FB180"/>
        </a:hlink>
        <a:folHlink>
          <a:srgbClr val="3BA7E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D_BusPres_01_TP01136794  3">
        <a:dk1>
          <a:srgbClr val="0000C0"/>
        </a:dk1>
        <a:lt1>
          <a:srgbClr val="FFFFFF"/>
        </a:lt1>
        <a:dk2>
          <a:srgbClr val="0066CC"/>
        </a:dk2>
        <a:lt2>
          <a:srgbClr val="9ADCF6"/>
        </a:lt2>
        <a:accent1>
          <a:srgbClr val="BE9932"/>
        </a:accent1>
        <a:accent2>
          <a:srgbClr val="2A99EC"/>
        </a:accent2>
        <a:accent3>
          <a:srgbClr val="AAB8E2"/>
        </a:accent3>
        <a:accent4>
          <a:srgbClr val="DADADA"/>
        </a:accent4>
        <a:accent5>
          <a:srgbClr val="DBCAAD"/>
        </a:accent5>
        <a:accent6>
          <a:srgbClr val="258AD6"/>
        </a:accent6>
        <a:hlink>
          <a:srgbClr val="70B040"/>
        </a:hlink>
        <a:folHlink>
          <a:srgbClr val="6B8ED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OOFile" ma:contentTypeID="0x0101006025706CF4CD034688BEBAE97A2E701D020200C3831ACA17D8814887A164412888521E" ma:contentTypeVersion="7" ma:contentTypeDescription="Create a new document." ma:contentTypeScope="" ma:versionID="ed1fea5d08807278759d338940aa9e8f">
  <xsd:schema xmlns:xsd="http://www.w3.org/2001/XMLSchema" xmlns:xs="http://www.w3.org/2001/XMLSchema" xmlns:p="http://schemas.microsoft.com/office/2006/metadata/properties" xmlns:ns2="145c5697-5eb5-440b-b2f1-a8273fb59250" targetNamespace="http://schemas.microsoft.com/office/2006/metadata/properties" ma:root="true" ma:fieldsID="174e4b03d57b3d621fa064bbab783e99" ns2:_="">
    <xsd:import namespace="145c5697-5eb5-440b-b2f1-a8273fb59250"/>
    <xsd:element name="properties">
      <xsd:complexType>
        <xsd:sequence>
          <xsd:element name="documentManagement">
            <xsd:complexType>
              <xsd:all>
                <xsd:element ref="ns2:AssetId" minOccurs="0"/>
                <xsd:element ref="ns2:AuthoringAssetId" minOccurs="0"/>
                <xsd:element ref="ns2:AssetType" minOccurs="0"/>
                <xsd:element ref="ns2:Markets" minOccurs="0"/>
                <xsd:element ref="ns2:NumericAssetId" minOccurs="0"/>
                <xsd:element ref="ns2:AppV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5c5697-5eb5-440b-b2f1-a8273fb59250" elementFormDefault="qualified">
    <xsd:import namespace="http://schemas.microsoft.com/office/2006/documentManagement/types"/>
    <xsd:import namespace="http://schemas.microsoft.com/office/infopath/2007/PartnerControls"/>
    <xsd:element name="AssetId" ma:index="8" nillable="true" ma:displayName="AssetId" ma:indexed="true" ma:internalName="AssetId" ma:readOnly="false">
      <xsd:simpleType>
        <xsd:restriction base="dms:Text"/>
      </xsd:simpleType>
    </xsd:element>
    <xsd:element name="AuthoringAssetId" ma:index="9" nillable="true" ma:displayName="AuthoringAssetId" ma:indexed="true" ma:internalName="AuthoringAssetId" ma:readOnly="false">
      <xsd:simpleType>
        <xsd:restriction base="dms:Text"/>
      </xsd:simpleType>
    </xsd:element>
    <xsd:element name="AssetType" ma:index="10" nillable="true" ma:displayName="AssetType" ma:internalName="AssetType" ma:readOnly="false">
      <xsd:simpleType>
        <xsd:restriction base="dms:Text"/>
      </xsd:simpleType>
    </xsd:element>
    <xsd:element name="Markets" ma:index="11" nillable="true" ma:displayName="Markets" ma:internalName="Markets" ma:readOnly="false">
      <xsd:simpleType>
        <xsd:restriction base="dms:Text"/>
      </xsd:simpleType>
    </xsd:element>
    <xsd:element name="NumericAssetId" ma:index="12" nillable="true" ma:displayName="NumericAssetId" ma:indexed="true" ma:internalName="NumericAssetId" ma:readOnly="false">
      <xsd:simpleType>
        <xsd:restriction base="dms:Unknown"/>
      </xsd:simpleType>
    </xsd:element>
    <xsd:element name="AppVer" ma:index="13" nillable="true" ma:displayName="AppVer" ma:internalName="AppVer" ma:readOnly="fals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>
  <documentManagement>
    <NumericAssetId xmlns="145c5697-5eb5-440b-b2f1-a8273fb59250" xsi:nil="true"/>
    <AssetType xmlns="145c5697-5eb5-440b-b2f1-a8273fb59250">TP</AssetType>
    <Markets xmlns="145c5697-5eb5-440b-b2f1-a8273fb59250" xsi:nil="true"/>
    <AppVer xmlns="145c5697-5eb5-440b-b2f1-a8273fb59250" xsi:nil="true"/>
    <AuthoringAssetId xmlns="145c5697-5eb5-440b-b2f1-a8273fb59250">TP001136801</AuthoringAssetId>
    <AssetId xmlns="145c5697-5eb5-440b-b2f1-a8273fb59250">TS001136801</AssetId>
  </documentManagement>
</p:properties>
</file>

<file path=customXml/itemProps1.xml><?xml version="1.0" encoding="utf-8"?>
<ds:datastoreItem xmlns:ds="http://schemas.openxmlformats.org/officeDocument/2006/customXml" ds:itemID="{9DF9441F-6CAF-4A91-9230-C5B0DC126253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ABCAF7A2-6D90-4C81-97A3-F352CB66E06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B9BAACD-75A6-4340-81DE-5F66F1C6F2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5c5697-5eb5-440b-b2f1-a8273fb592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4.xml><?xml version="1.0" encoding="utf-8"?>
<ds:datastoreItem xmlns:ds="http://schemas.openxmlformats.org/officeDocument/2006/customXml" ds:itemID="{BA022755-19C6-4F37-9ADE-01D03EAFF5ED}">
  <ds:schemaRefs>
    <ds:schemaRef ds:uri="http://purl.org/dc/dcmitype/"/>
    <ds:schemaRef ds:uri="http://schemas.microsoft.com/office/2006/metadata/properties"/>
    <ds:schemaRef ds:uri="http://purl.org/dc/terms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145c5697-5eb5-440b-b2f1-a8273fb592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TS001136801</Template>
  <TotalTime>749</TotalTime>
  <Words>303</Words>
  <Application>Microsoft Office PowerPoint</Application>
  <PresentationFormat>On-screen Show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TS001136801</vt:lpstr>
      <vt:lpstr>World History </vt:lpstr>
      <vt:lpstr>Objective:</vt:lpstr>
      <vt:lpstr>Curriculum:</vt:lpstr>
      <vt:lpstr>First Grading:</vt:lpstr>
      <vt:lpstr>Second Grading:</vt:lpstr>
      <vt:lpstr>Third Grading:</vt:lpstr>
      <vt:lpstr>Quote: History is now strictly organized, powerfully disciplined, but it possesses only a modest educational value and even less conscious social purpose. J. H. Plumb</vt:lpstr>
      <vt:lpstr>Reference: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Economy of Asia</dc:title>
  <dc:creator>REMARKSES</dc:creator>
  <cp:lastModifiedBy>REMARKSES</cp:lastModifiedBy>
  <cp:revision>80</cp:revision>
  <dcterms:created xsi:type="dcterms:W3CDTF">2006-12-19T22:15:51Z</dcterms:created>
  <dcterms:modified xsi:type="dcterms:W3CDTF">2006-12-19T22:54:00Z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arkets">
    <vt:lpwstr/>
  </property>
  <property fmtid="{D5CDD505-2E9C-101B-9397-08002B2CF9AE}" pid="3" name="AssetType">
    <vt:lpwstr>TP</vt:lpwstr>
  </property>
  <property fmtid="{D5CDD505-2E9C-101B-9397-08002B2CF9AE}" pid="4" name="BugNumber">
    <vt:lpwstr>490681L</vt:lpwstr>
  </property>
  <property fmtid="{D5CDD505-2E9C-101B-9397-08002B2CF9AE}" pid="5" name="TPInstallLocation">
    <vt:lpwstr>{Document Themes}</vt:lpwstr>
  </property>
  <property fmtid="{D5CDD505-2E9C-101B-9397-08002B2CF9AE}" pid="6" name="PrimaryImageGen">
    <vt:lpwstr>1</vt:lpwstr>
  </property>
  <property fmtid="{D5CDD505-2E9C-101B-9397-08002B2CF9AE}" pid="7" name="display_urn:schemas-microsoft-com:office:office#APAuthor">
    <vt:lpwstr>REDMOND\cynvey</vt:lpwstr>
  </property>
  <property fmtid="{D5CDD505-2E9C-101B-9397-08002B2CF9AE}" pid="8" name="APAuthor">
    <vt:lpwstr>191</vt:lpwstr>
  </property>
  <property fmtid="{D5CDD505-2E9C-101B-9397-08002B2CF9AE}" pid="9" name="Milestone">
    <vt:lpwstr>Continuous</vt:lpwstr>
  </property>
  <property fmtid="{D5CDD505-2E9C-101B-9397-08002B2CF9AE}" pid="10" name="TPAppVersion">
    <vt:lpwstr>11</vt:lpwstr>
  </property>
  <property fmtid="{D5CDD505-2E9C-101B-9397-08002B2CF9AE}" pid="11" name="TPCommandLine">
    <vt:lpwstr>{PP} {FilePath}</vt:lpwstr>
  </property>
  <property fmtid="{D5CDD505-2E9C-101B-9397-08002B2CF9AE}" pid="12" name="AssetId">
    <vt:lpwstr>TS001136801</vt:lpwstr>
  </property>
  <property fmtid="{D5CDD505-2E9C-101B-9397-08002B2CF9AE}" pid="13" name="IsSearchable">
    <vt:lpwstr>0</vt:lpwstr>
  </property>
  <property fmtid="{D5CDD505-2E9C-101B-9397-08002B2CF9AE}" pid="14" name="NumericId">
    <vt:lpwstr>-1.00000000000000</vt:lpwstr>
  </property>
  <property fmtid="{D5CDD505-2E9C-101B-9397-08002B2CF9AE}" pid="15" name="PublishTargets">
    <vt:lpwstr>OfficeOnline</vt:lpwstr>
  </property>
  <property fmtid="{D5CDD505-2E9C-101B-9397-08002B2CF9AE}" pid="16" name="TPLaunchHelpLinkType">
    <vt:lpwstr>Template</vt:lpwstr>
  </property>
  <property fmtid="{D5CDD505-2E9C-101B-9397-08002B2CF9AE}" pid="17" name="TPFriendlyName">
    <vt:lpwstr>Sample presentation slides (Globe on water design)</vt:lpwstr>
  </property>
  <property fmtid="{D5CDD505-2E9C-101B-9397-08002B2CF9AE}" pid="18" name="display_urn:schemas-microsoft-com:office:office#APEditor">
    <vt:lpwstr>REDMOND\v-luannv</vt:lpwstr>
  </property>
  <property fmtid="{D5CDD505-2E9C-101B-9397-08002B2CF9AE}" pid="19" name="APEditor">
    <vt:lpwstr>92</vt:lpwstr>
  </property>
  <property fmtid="{D5CDD505-2E9C-101B-9397-08002B2CF9AE}" pid="20" name="Provider">
    <vt:lpwstr>EY001138790</vt:lpwstr>
  </property>
  <property fmtid="{D5CDD505-2E9C-101B-9397-08002B2CF9AE}" pid="21" name="SourceTitle">
    <vt:lpwstr>Sample presentation slides (Globe on water design)</vt:lpwstr>
  </property>
  <property fmtid="{D5CDD505-2E9C-101B-9397-08002B2CF9AE}" pid="22" name="TPApplication">
    <vt:lpwstr>PowerPoint</vt:lpwstr>
  </property>
  <property fmtid="{D5CDD505-2E9C-101B-9397-08002B2CF9AE}" pid="23" name="TPLaunchHelpLink">
    <vt:lpwstr/>
  </property>
  <property fmtid="{D5CDD505-2E9C-101B-9397-08002B2CF9AE}" pid="24" name="TemplateType">
    <vt:lpwstr>Presentations</vt:lpwstr>
  </property>
  <property fmtid="{D5CDD505-2E9C-101B-9397-08002B2CF9AE}" pid="25" name="OpenTemplate">
    <vt:lpwstr>1</vt:lpwstr>
  </property>
  <property fmtid="{D5CDD505-2E9C-101B-9397-08002B2CF9AE}" pid="26" name="UACurrentWords">
    <vt:lpwstr>0</vt:lpwstr>
  </property>
  <property fmtid="{D5CDD505-2E9C-101B-9397-08002B2CF9AE}" pid="27" name="UALocRecommendation">
    <vt:lpwstr>Localize</vt:lpwstr>
  </property>
  <property fmtid="{D5CDD505-2E9C-101B-9397-08002B2CF9AE}" pid="28" name="Applications">
    <vt:lpwstr>182;#Office XP;#67;#PowerPoint - Design Templt 12;#66;#PowerPoint - Design Templt 2003;#79;#Template 12;#64;#PowerPoint 2003;#65;#Microsoft Office PowerPoint 2007</vt:lpwstr>
  </property>
  <property fmtid="{D5CDD505-2E9C-101B-9397-08002B2CF9AE}" pid="29" name="TemplateStatus">
    <vt:lpwstr>Complete</vt:lpwstr>
  </property>
  <property fmtid="{D5CDD505-2E9C-101B-9397-08002B2CF9AE}" pid="30" name="ContentTypeId">
    <vt:lpwstr>0x0101006025706CF4CD034688BEBAE97A2E701D020200C3831ACA17D8814887A164412888521E</vt:lpwstr>
  </property>
  <property fmtid="{D5CDD505-2E9C-101B-9397-08002B2CF9AE}" pid="31" name="IsDeleted">
    <vt:lpwstr>0</vt:lpwstr>
  </property>
  <property fmtid="{D5CDD505-2E9C-101B-9397-08002B2CF9AE}" pid="32" name="ShowIn">
    <vt:lpwstr>Show everywhere</vt:lpwstr>
  </property>
  <property fmtid="{D5CDD505-2E9C-101B-9397-08002B2CF9AE}" pid="33" name="PublishStatusLookup">
    <vt:lpwstr>259381</vt:lpwstr>
  </property>
  <property fmtid="{D5CDD505-2E9C-101B-9397-08002B2CF9AE}" pid="34" name="TPClientViewer">
    <vt:lpwstr>Microsoft Office PowerPoint</vt:lpwstr>
  </property>
  <property fmtid="{D5CDD505-2E9C-101B-9397-08002B2CF9AE}" pid="35" name="TPComponent">
    <vt:lpwstr>PPTFiles</vt:lpwstr>
  </property>
  <property fmtid="{D5CDD505-2E9C-101B-9397-08002B2CF9AE}" pid="36" name="TPNamespace">
    <vt:lpwstr>POWERPNT</vt:lpwstr>
  </property>
  <property fmtid="{D5CDD505-2E9C-101B-9397-08002B2CF9AE}" pid="37" name="APTrustLevel">
    <vt:lpwstr>1.00000000000000</vt:lpwstr>
  </property>
  <property fmtid="{D5CDD505-2E9C-101B-9397-08002B2CF9AE}" pid="38" name="TrustLevel">
    <vt:lpwstr>Microsoft Managed Content</vt:lpwstr>
  </property>
  <property fmtid="{D5CDD505-2E9C-101B-9397-08002B2CF9AE}" pid="39" name="Content Type">
    <vt:lpwstr>OOFile</vt:lpwstr>
  </property>
  <property fmtid="{D5CDD505-2E9C-101B-9397-08002B2CF9AE}" pid="40" name="AuthoringAssetId">
    <vt:lpwstr>TP001136801</vt:lpwstr>
  </property>
  <property fmtid="{D5CDD505-2E9C-101B-9397-08002B2CF9AE}" pid="41" name="NumericAssetId">
    <vt:lpwstr/>
  </property>
  <property fmtid="{D5CDD505-2E9C-101B-9397-08002B2CF9AE}" pid="42" name="AppVer">
    <vt:lpwstr/>
  </property>
</Properties>
</file>